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8" r:id="rId10"/>
    <p:sldId id="260" r:id="rId11"/>
    <p:sldId id="267" r:id="rId1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181ACE-B08F-3A36-98FB-6803D8006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EED0B1-A550-0914-A51F-1DD7BFD39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7C735DD-6C31-4889-C7ED-FE8EBF4B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E0AA702-1242-5860-BD37-1F8AB67C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9FCF6E2-044D-F0A0-6280-1464D39C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8087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E9882B-F25C-DF2E-EA30-0F157B06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6353096E-4A3F-EF4B-F803-A865CD0BA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F58A134-CED6-6F99-E9B7-273F2442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1620F9E-72FA-5072-83DB-82FE17B8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7D34C49-8F9A-230A-2D62-4BD763B0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9564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E248D131-8BDE-628A-4570-EC7AE6A89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65BD1DB2-A75C-90B9-23E6-CE85999D5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0D256BD-10A6-41E3-980E-D83E8DE4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9CF8363-340F-C41A-2578-D6363592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FAEE0AF-7E3E-E677-FEDA-FC9C3E24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2548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6BE5D3-884B-2410-D62A-2C005020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44E7CFA-9282-7D99-984F-7FE682ED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D504190-E53D-337A-56A0-0F008672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A9B12AB-C341-11C4-76B5-27CF82DB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207493B-897C-6E3F-1302-24339C2C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8245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BA634D-8B90-2F16-A4F2-91132DD9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62AA94F-C44A-9336-7F3A-F192CDE8F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93AF15D-68FA-B01C-E770-F871C102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231C2D9-E8FB-63A0-EFCE-5973EA08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2DADD16-6E2F-B6D8-3AD3-F638BCB9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159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87DAE3-BCEC-1CD3-CD33-9E54A8B4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A114A0A-AA12-5E22-3608-8B925AD91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EE1093B-4BC9-C6A6-C6CD-1030B194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87E44566-23BD-B87E-4A98-8D93AFCC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9DF30769-FB3E-5526-E361-02BA7520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64716BA-57B9-A4C9-DD11-BE72FCD2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899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6695DC-44CC-6164-A51F-F3687AB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2C40157-70AA-4FE4-C48F-DAA1EB4FB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81D2D399-7A0C-A6A0-B86F-96E7CF0CF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FAF8B0F-2ACF-69B3-F649-6A8EC1405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9031824D-DB07-AB38-75DB-67FCBE885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9C352AF5-ECA4-C973-3F61-21552958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8E098E91-122D-7F63-79A3-74662A6E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024A25E9-AC69-5BD8-297B-DD1C8BB2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8990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7C04B3-3877-93BA-A62B-182083C3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F5401945-E22C-CB00-27C7-DEC99A70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8265263-ACDC-7FED-A58D-FB58301E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EA003DA-33CB-AB4C-DACF-DA230A3F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601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5D05CA10-D55F-75E0-5F82-1A18FDC2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81721294-7568-8F37-7FFE-F391E05B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5EE73E3-6557-6FE0-4D01-47E60F75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8664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C0FCBB-8612-8F80-2519-5C4016EB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2D765BD-62FC-3159-72EE-62D72F3D8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FC56EA8-A298-B010-E434-AC3C98AA6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5581FEE-B4DD-EF94-B056-29D6B9C8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3CB6B05-E3CC-AA8E-65E6-9E33D41E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BF7141F0-85F9-3318-03A7-BFDFD18D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3369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4E8935-4742-74CF-B1CF-77B2AD0E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6825A3B2-0FC1-22CA-4B2F-85C40F92E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6203F9-C5BE-4BE6-4C31-559B2EB2E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6BF96688-1C55-F605-8E20-AD0A4B1D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D543EBC-0D2D-A8A4-411B-63415E0D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8DCF398-E3E7-1528-1A66-15E42EB8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6144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44CF37D5-DE5D-A750-75AF-8CE07FE7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E7F8EF0-E5FB-BCEC-65D9-159317B85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5BB6D73-D830-2493-9307-9F6BE2E57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93642-C74B-4596-B1B0-8A2303D65865}" type="datetimeFigureOut">
              <a:rPr lang="sk-SK" smtClean="0"/>
              <a:t>9.11.2024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C17A17F-41FF-6D71-93D9-CD7A31178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908C55C-CC3E-E939-1C24-B32FD7D54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177CF-D876-43A4-BD86-B89C20E04A30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414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355928F3-A050-C2AE-7850-27AB07B12382}"/>
              </a:ext>
            </a:extLst>
          </p:cNvPr>
          <p:cNvSpPr/>
          <p:nvPr/>
        </p:nvSpPr>
        <p:spPr>
          <a:xfrm>
            <a:off x="-1" y="1386968"/>
            <a:ext cx="12192001" cy="3737987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44D8F54-A3BA-A5EA-7E1D-C72117B7A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22648"/>
            <a:ext cx="9144000" cy="2387600"/>
          </a:xfrm>
        </p:spPr>
        <p:txBody>
          <a:bodyPr/>
          <a:lstStyle/>
          <a:p>
            <a:r>
              <a:rPr lang="sk-SK" b="1" dirty="0">
                <a:solidFill>
                  <a:schemeClr val="bg1"/>
                </a:solidFill>
              </a:rPr>
              <a:t>TEAM LES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8E5BAC1-3EE7-A8CD-EE84-F580D09E6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935" y="2989980"/>
            <a:ext cx="9144000" cy="439020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MY AI VERSION</a:t>
            </a:r>
          </a:p>
        </p:txBody>
      </p:sp>
      <p:pic>
        <p:nvPicPr>
          <p:cNvPr id="6" name="Obrázok 5" descr="Obrázok, na ktorom je ošatenie, osoba, ľudská tvár, úsmev&#10;&#10;Automaticky generovaný popis">
            <a:extLst>
              <a:ext uri="{FF2B5EF4-FFF2-40B4-BE49-F238E27FC236}">
                <a16:creationId xmlns:a16="http://schemas.microsoft.com/office/drawing/2014/main" id="{8DAAE09F-89A6-A071-7628-A152C7C7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11" y="2096703"/>
            <a:ext cx="3283975" cy="24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CC81-E902-1377-FFC9-9C25CD2B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85E2EF9-3911-8BC7-0483-EEE494A4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Obdĺžnik 3">
            <a:extLst>
              <a:ext uri="{FF2B5EF4-FFF2-40B4-BE49-F238E27FC236}">
                <a16:creationId xmlns:a16="http://schemas.microsoft.com/office/drawing/2014/main" id="{C029F8D9-E4B4-57FB-DEFE-D89218AEBB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B9DCC50B-25BE-CE8F-2268-BB0C180DF3AB}"/>
              </a:ext>
            </a:extLst>
          </p:cNvPr>
          <p:cNvSpPr txBox="1"/>
          <p:nvPr/>
        </p:nvSpPr>
        <p:spPr>
          <a:xfrm>
            <a:off x="4752202" y="35647"/>
            <a:ext cx="2687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>
                <a:solidFill>
                  <a:schemeClr val="bg1"/>
                </a:solidFill>
              </a:rPr>
              <a:t>AI Asistent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E14DD464-91B5-2B16-82E8-F11479C0E741}"/>
              </a:ext>
            </a:extLst>
          </p:cNvPr>
          <p:cNvSpPr txBox="1"/>
          <p:nvPr/>
        </p:nvSpPr>
        <p:spPr>
          <a:xfrm>
            <a:off x="5302192" y="584651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b="1" dirty="0" err="1">
                <a:solidFill>
                  <a:schemeClr val="bg1"/>
                </a:solidFill>
              </a:rPr>
              <a:t>Chatting</a:t>
            </a:r>
            <a:endParaRPr lang="sk-SK" sz="2000" b="1" dirty="0">
              <a:solidFill>
                <a:schemeClr val="bg1"/>
              </a:solidFill>
            </a:endParaRPr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C372A76C-1DC6-0435-F3C4-330047A8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10" y="984761"/>
            <a:ext cx="9805839" cy="5034718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CE9A0880-DB63-254B-9CAF-982BEBDE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1" y="4608542"/>
            <a:ext cx="2528868" cy="18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4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E003F-B31F-0774-B2C7-D1D8AEF3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D0C071FC-3641-AD51-4775-DD2E82B7F3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4BFCFE9C-44CD-52E8-9EA3-FA980B03264C}"/>
              </a:ext>
            </a:extLst>
          </p:cNvPr>
          <p:cNvSpPr txBox="1"/>
          <p:nvPr/>
        </p:nvSpPr>
        <p:spPr>
          <a:xfrm>
            <a:off x="1522184" y="2967335"/>
            <a:ext cx="9147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5400" b="1" dirty="0" err="1">
                <a:solidFill>
                  <a:schemeClr val="bg1"/>
                </a:solidFill>
              </a:rPr>
              <a:t>Thank</a:t>
            </a:r>
            <a:r>
              <a:rPr lang="sk-SK" sz="5400" b="1" dirty="0">
                <a:solidFill>
                  <a:schemeClr val="bg1"/>
                </a:solidFill>
              </a:rPr>
              <a:t> </a:t>
            </a:r>
            <a:r>
              <a:rPr lang="sk-SK" sz="5400" b="1" dirty="0" err="1">
                <a:solidFill>
                  <a:schemeClr val="bg1"/>
                </a:solidFill>
              </a:rPr>
              <a:t>you</a:t>
            </a:r>
            <a:r>
              <a:rPr lang="sk-SK" sz="5400" b="1" dirty="0">
                <a:solidFill>
                  <a:schemeClr val="bg1"/>
                </a:solidFill>
              </a:rPr>
              <a:t> </a:t>
            </a:r>
            <a:r>
              <a:rPr lang="sk-SK" sz="5400" b="1" dirty="0" err="1">
                <a:solidFill>
                  <a:schemeClr val="bg1"/>
                </a:solidFill>
              </a:rPr>
              <a:t>for</a:t>
            </a:r>
            <a:r>
              <a:rPr lang="sk-SK" sz="5400" b="1" dirty="0">
                <a:solidFill>
                  <a:schemeClr val="bg1"/>
                </a:solidFill>
              </a:rPr>
              <a:t> </a:t>
            </a:r>
            <a:r>
              <a:rPr lang="sk-SK" sz="5400" b="1" dirty="0" err="1">
                <a:solidFill>
                  <a:schemeClr val="bg1"/>
                </a:solidFill>
              </a:rPr>
              <a:t>your</a:t>
            </a:r>
            <a:r>
              <a:rPr lang="sk-SK" sz="5400" b="1" dirty="0">
                <a:solidFill>
                  <a:schemeClr val="bg1"/>
                </a:solidFill>
              </a:rPr>
              <a:t> </a:t>
            </a:r>
            <a:r>
              <a:rPr lang="sk-SK" sz="5400" b="1" dirty="0" err="1">
                <a:solidFill>
                  <a:schemeClr val="bg1"/>
                </a:solidFill>
              </a:rPr>
              <a:t>attention</a:t>
            </a:r>
            <a:r>
              <a:rPr lang="sk-SK" sz="5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585D9252-48D1-EAC4-0853-234FDE61BC39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181D35C0-B50E-8517-BC07-CF0C9E1BA4FF}"/>
              </a:ext>
            </a:extLst>
          </p:cNvPr>
          <p:cNvSpPr txBox="1"/>
          <p:nvPr/>
        </p:nvSpPr>
        <p:spPr>
          <a:xfrm>
            <a:off x="3347812" y="806246"/>
            <a:ext cx="4706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 err="1">
                <a:solidFill>
                  <a:schemeClr val="bg1"/>
                </a:solidFill>
              </a:rPr>
              <a:t>What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was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our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goal</a:t>
            </a:r>
            <a:r>
              <a:rPr lang="sk-SK" sz="40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C4AAB4BB-DFD8-66E5-E5C2-A1A6629DC9EA}"/>
              </a:ext>
            </a:extLst>
          </p:cNvPr>
          <p:cNvSpPr txBox="1"/>
          <p:nvPr/>
        </p:nvSpPr>
        <p:spPr>
          <a:xfrm>
            <a:off x="1110972" y="1779603"/>
            <a:ext cx="8622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400" b="1" dirty="0" err="1">
                <a:solidFill>
                  <a:schemeClr val="bg1"/>
                </a:solidFill>
              </a:rPr>
              <a:t>Creation</a:t>
            </a:r>
            <a:r>
              <a:rPr lang="sk-SK" sz="2400" b="1" dirty="0">
                <a:solidFill>
                  <a:schemeClr val="bg1"/>
                </a:solidFill>
              </a:rPr>
              <a:t> of </a:t>
            </a:r>
            <a:r>
              <a:rPr lang="sk-SK" sz="2400" b="1" dirty="0" err="1">
                <a:solidFill>
                  <a:schemeClr val="bg1"/>
                </a:solidFill>
              </a:rPr>
              <a:t>our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future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self</a:t>
            </a:r>
            <a:r>
              <a:rPr lang="sk-SK" sz="2400" b="1" dirty="0">
                <a:solidFill>
                  <a:schemeClr val="bg1"/>
                </a:solidFill>
              </a:rPr>
              <a:t> as AI </a:t>
            </a:r>
            <a:r>
              <a:rPr lang="sk-SK" sz="2400" b="1" dirty="0" err="1">
                <a:solidFill>
                  <a:schemeClr val="bg1"/>
                </a:solidFill>
              </a:rPr>
              <a:t>assistant</a:t>
            </a:r>
            <a:endParaRPr lang="sk-SK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400" b="1" dirty="0" err="1">
                <a:solidFill>
                  <a:schemeClr val="bg1"/>
                </a:solidFill>
              </a:rPr>
              <a:t>Implement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modern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frameworks</a:t>
            </a:r>
            <a:r>
              <a:rPr lang="sk-SK" sz="2400" b="1" dirty="0">
                <a:solidFill>
                  <a:schemeClr val="bg1"/>
                </a:solidFill>
              </a:rPr>
              <a:t> in </a:t>
            </a:r>
            <a:r>
              <a:rPr lang="sk-SK" sz="2400" b="1" dirty="0" err="1">
                <a:solidFill>
                  <a:schemeClr val="bg1"/>
                </a:solidFill>
              </a:rPr>
              <a:t>the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solution</a:t>
            </a:r>
            <a:endParaRPr lang="sk-SK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400" b="1" dirty="0">
                <a:solidFill>
                  <a:schemeClr val="bg1"/>
                </a:solidFill>
              </a:rPr>
              <a:t>To </a:t>
            </a:r>
            <a:r>
              <a:rPr lang="sk-SK" sz="2400" b="1" dirty="0" err="1">
                <a:solidFill>
                  <a:schemeClr val="bg1"/>
                </a:solidFill>
              </a:rPr>
              <a:t>help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people</a:t>
            </a:r>
            <a:r>
              <a:rPr lang="sk-SK" sz="2400" b="1" dirty="0">
                <a:solidFill>
                  <a:schemeClr val="bg1"/>
                </a:solidFill>
              </a:rPr>
              <a:t> in </a:t>
            </a:r>
            <a:r>
              <a:rPr lang="sk-SK" sz="2400" b="1" dirty="0" err="1">
                <a:solidFill>
                  <a:schemeClr val="bg1"/>
                </a:solidFill>
              </a:rPr>
              <a:t>difficult</a:t>
            </a:r>
            <a:r>
              <a:rPr lang="sk-SK" sz="2400" b="1" dirty="0">
                <a:solidFill>
                  <a:schemeClr val="bg1"/>
                </a:solidFill>
              </a:rPr>
              <a:t> </a:t>
            </a:r>
            <a:r>
              <a:rPr lang="sk-SK" sz="2400" b="1" dirty="0" err="1">
                <a:solidFill>
                  <a:schemeClr val="bg1"/>
                </a:solidFill>
              </a:rPr>
              <a:t>times</a:t>
            </a:r>
            <a:endParaRPr lang="sk-SK" sz="2400" b="1" dirty="0">
              <a:solidFill>
                <a:schemeClr val="bg1"/>
              </a:solidFill>
            </a:endParaRP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AAF7BAF4-A467-DF27-D811-4673D301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91" y="3026702"/>
            <a:ext cx="6021027" cy="26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88B7-B64A-F468-8C42-A6272A4B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D5E3FFA9-8975-24A1-C7B4-03E971978FB1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B8412C77-CFDA-F333-607B-8744C7BCB22B}"/>
              </a:ext>
            </a:extLst>
          </p:cNvPr>
          <p:cNvSpPr txBox="1"/>
          <p:nvPr/>
        </p:nvSpPr>
        <p:spPr>
          <a:xfrm>
            <a:off x="3842530" y="888903"/>
            <a:ext cx="4506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>
                <a:solidFill>
                  <a:schemeClr val="bg1"/>
                </a:solidFill>
              </a:rPr>
              <a:t>Technologies </a:t>
            </a:r>
            <a:r>
              <a:rPr lang="sk-SK" sz="4000" b="1" dirty="0" err="1">
                <a:solidFill>
                  <a:schemeClr val="bg1"/>
                </a:solidFill>
              </a:rPr>
              <a:t>used</a:t>
            </a:r>
            <a:endParaRPr lang="sk-SK" sz="4000" b="1" dirty="0">
              <a:solidFill>
                <a:schemeClr val="bg1"/>
              </a:solidFill>
            </a:endParaRP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A5392578-C961-C014-5646-A7E27C6E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940" y="2281214"/>
            <a:ext cx="3313470" cy="1147786"/>
          </a:xfrm>
          <a:prstGeom prst="rect">
            <a:avLst/>
          </a:prstGeom>
        </p:spPr>
      </p:pic>
      <p:pic>
        <p:nvPicPr>
          <p:cNvPr id="15" name="Zástupný objekt pre obsah 14" descr="Obrázok, na ktorom je čierny, temnota&#10;&#10;Automaticky generovaný popis">
            <a:extLst>
              <a:ext uri="{FF2B5EF4-FFF2-40B4-BE49-F238E27FC236}">
                <a16:creationId xmlns:a16="http://schemas.microsoft.com/office/drawing/2014/main" id="{89B3F3C8-D9DF-743B-4AE7-E9683BEC1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78" y="2559869"/>
            <a:ext cx="1890903" cy="1140845"/>
          </a:xfrm>
        </p:spPr>
      </p:pic>
      <p:pic>
        <p:nvPicPr>
          <p:cNvPr id="17" name="Obrázok 16" descr="Obrázok, na ktorom je grafika, grafický dizajn, písmo, dizajn&#10;&#10;Automaticky generovaný popis">
            <a:extLst>
              <a:ext uri="{FF2B5EF4-FFF2-40B4-BE49-F238E27FC236}">
                <a16:creationId xmlns:a16="http://schemas.microsoft.com/office/drawing/2014/main" id="{84DF5F80-F38F-0671-5B7E-CF103D29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96" y="4159599"/>
            <a:ext cx="2714866" cy="789724"/>
          </a:xfrm>
          <a:prstGeom prst="rect">
            <a:avLst/>
          </a:prstGeom>
        </p:spPr>
      </p:pic>
      <p:pic>
        <p:nvPicPr>
          <p:cNvPr id="1026" name="Picture 2" descr="OpenAI Logo PNG Images with Transparent Background">
            <a:extLst>
              <a:ext uri="{FF2B5EF4-FFF2-40B4-BE49-F238E27FC236}">
                <a16:creationId xmlns:a16="http://schemas.microsoft.com/office/drawing/2014/main" id="{EDE07E7F-C0A4-BF9E-72F4-4BA82ECB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00" y="4025747"/>
            <a:ext cx="3401950" cy="92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79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8C000-57D7-6AEA-3CD4-00560B2C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5F0CCB93-DE33-0C87-136D-01EE2C8B3381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105598F9-0322-2161-3123-20E74BD904A3}"/>
              </a:ext>
            </a:extLst>
          </p:cNvPr>
          <p:cNvSpPr txBox="1"/>
          <p:nvPr/>
        </p:nvSpPr>
        <p:spPr>
          <a:xfrm>
            <a:off x="3138075" y="757085"/>
            <a:ext cx="591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>
                <a:solidFill>
                  <a:schemeClr val="bg1"/>
                </a:solidFill>
              </a:rPr>
              <a:t>AI </a:t>
            </a:r>
            <a:r>
              <a:rPr lang="sk-SK" sz="4000" b="1" dirty="0" err="1">
                <a:solidFill>
                  <a:schemeClr val="bg1"/>
                </a:solidFill>
              </a:rPr>
              <a:t>assistant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Introduction</a:t>
            </a:r>
            <a:endParaRPr lang="sk-SK" sz="4000" b="1" dirty="0">
              <a:solidFill>
                <a:schemeClr val="bg1"/>
              </a:solidFill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8ACB21D4-D623-A1C7-CB09-76C0B86E6A25}"/>
              </a:ext>
            </a:extLst>
          </p:cNvPr>
          <p:cNvSpPr txBox="1"/>
          <p:nvPr/>
        </p:nvSpPr>
        <p:spPr>
          <a:xfrm>
            <a:off x="1130636" y="1673618"/>
            <a:ext cx="4503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>
                <a:solidFill>
                  <a:schemeClr val="bg1"/>
                </a:solidFill>
              </a:rPr>
              <a:t>Avatar </a:t>
            </a:r>
            <a:r>
              <a:rPr lang="sk-SK" sz="2000" b="1" dirty="0" err="1">
                <a:solidFill>
                  <a:schemeClr val="bg1"/>
                </a:solidFill>
              </a:rPr>
              <a:t>customization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Light</a:t>
            </a:r>
            <a:r>
              <a:rPr lang="sk-SK" sz="2000" b="1" dirty="0">
                <a:solidFill>
                  <a:schemeClr val="bg1"/>
                </a:solidFill>
              </a:rPr>
              <a:t>/</a:t>
            </a:r>
            <a:r>
              <a:rPr lang="sk-SK" sz="2000" b="1" dirty="0" err="1">
                <a:solidFill>
                  <a:schemeClr val="bg1"/>
                </a:solidFill>
              </a:rPr>
              <a:t>Dark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mode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Giving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tips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for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your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future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Financial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help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Relationship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tips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Long</a:t>
            </a:r>
            <a:r>
              <a:rPr lang="sk-SK" sz="2000" b="1" dirty="0">
                <a:solidFill>
                  <a:schemeClr val="bg1"/>
                </a:solidFill>
              </a:rPr>
              <a:t>-term </a:t>
            </a:r>
            <a:r>
              <a:rPr lang="sk-SK" sz="2000" b="1" dirty="0" err="1">
                <a:solidFill>
                  <a:schemeClr val="bg1"/>
                </a:solidFill>
              </a:rPr>
              <a:t>advices</a:t>
            </a:r>
            <a:endParaRPr lang="sk-SK" sz="20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k-SK" sz="2000" b="1" dirty="0">
              <a:solidFill>
                <a:schemeClr val="bg1"/>
              </a:solidFill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C66CA529-603E-4079-00C2-2B460B43D629}"/>
              </a:ext>
            </a:extLst>
          </p:cNvPr>
          <p:cNvSpPr txBox="1"/>
          <p:nvPr/>
        </p:nvSpPr>
        <p:spPr>
          <a:xfrm>
            <a:off x="6484301" y="1673618"/>
            <a:ext cx="4503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2000" b="1" dirty="0" err="1">
                <a:solidFill>
                  <a:schemeClr val="bg1"/>
                </a:solidFill>
              </a:rPr>
              <a:t>Education</a:t>
            </a:r>
            <a:r>
              <a:rPr lang="sk-SK" sz="2000" b="1" dirty="0">
                <a:solidFill>
                  <a:schemeClr val="bg1"/>
                </a:solidFill>
              </a:rPr>
              <a:t> </a:t>
            </a:r>
            <a:r>
              <a:rPr lang="sk-SK" sz="2000" b="1" dirty="0" err="1">
                <a:solidFill>
                  <a:schemeClr val="bg1"/>
                </a:solidFill>
              </a:rPr>
              <a:t>assistance</a:t>
            </a:r>
            <a:endParaRPr lang="sk-SK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2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79F6-2714-DEE6-0BC6-B148F2873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6D20AF8E-94BE-CA8A-265F-ACE716EB3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AD41D889-1DC2-E9B3-E0CD-2FA6236527C0}"/>
              </a:ext>
            </a:extLst>
          </p:cNvPr>
          <p:cNvSpPr txBox="1"/>
          <p:nvPr/>
        </p:nvSpPr>
        <p:spPr>
          <a:xfrm>
            <a:off x="1764109" y="2691599"/>
            <a:ext cx="8663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0" b="1" dirty="0" err="1">
                <a:solidFill>
                  <a:schemeClr val="bg1"/>
                </a:solidFill>
              </a:rPr>
              <a:t>How</a:t>
            </a:r>
            <a:r>
              <a:rPr lang="sk-SK" sz="8000" b="1" dirty="0">
                <a:solidFill>
                  <a:schemeClr val="bg1"/>
                </a:solidFill>
              </a:rPr>
              <a:t> </a:t>
            </a:r>
            <a:r>
              <a:rPr lang="sk-SK" sz="8000" b="1" dirty="0" err="1">
                <a:solidFill>
                  <a:schemeClr val="bg1"/>
                </a:solidFill>
              </a:rPr>
              <a:t>does</a:t>
            </a:r>
            <a:r>
              <a:rPr lang="sk-SK" sz="8000" b="1" dirty="0">
                <a:solidFill>
                  <a:schemeClr val="bg1"/>
                </a:solidFill>
              </a:rPr>
              <a:t> </a:t>
            </a:r>
            <a:r>
              <a:rPr lang="sk-SK" sz="8000" b="1" dirty="0" err="1">
                <a:solidFill>
                  <a:schemeClr val="bg1"/>
                </a:solidFill>
              </a:rPr>
              <a:t>it</a:t>
            </a:r>
            <a:r>
              <a:rPr lang="sk-SK" sz="8000" b="1" dirty="0">
                <a:solidFill>
                  <a:schemeClr val="bg1"/>
                </a:solidFill>
              </a:rPr>
              <a:t> </a:t>
            </a:r>
            <a:r>
              <a:rPr lang="sk-SK" sz="8000" b="1" dirty="0" err="1">
                <a:solidFill>
                  <a:schemeClr val="bg1"/>
                </a:solidFill>
              </a:rPr>
              <a:t>work</a:t>
            </a:r>
            <a:r>
              <a:rPr lang="sk-SK" sz="8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505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A11EE-8622-A588-9BDD-872DD980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5">
            <a:extLst>
              <a:ext uri="{FF2B5EF4-FFF2-40B4-BE49-F238E27FC236}">
                <a16:creationId xmlns:a16="http://schemas.microsoft.com/office/drawing/2014/main" id="{F925509B-DAC4-BECE-4120-1A2355494F45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5B6D6698-C7D7-478C-F46D-844127B2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4" y="1822489"/>
            <a:ext cx="9232490" cy="3981761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5CCB2761-79A5-57BC-A50B-4F69BD977D85}"/>
              </a:ext>
            </a:extLst>
          </p:cNvPr>
          <p:cNvSpPr txBox="1"/>
          <p:nvPr/>
        </p:nvSpPr>
        <p:spPr>
          <a:xfrm>
            <a:off x="3917358" y="887335"/>
            <a:ext cx="4357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 err="1">
                <a:solidFill>
                  <a:schemeClr val="bg1"/>
                </a:solidFill>
              </a:rPr>
              <a:t>Sign</a:t>
            </a:r>
            <a:r>
              <a:rPr lang="sk-SK" sz="4000" b="1" dirty="0">
                <a:solidFill>
                  <a:schemeClr val="bg1"/>
                </a:solidFill>
              </a:rPr>
              <a:t> in </a:t>
            </a:r>
            <a:r>
              <a:rPr lang="sk-SK" sz="4000" b="1" dirty="0" err="1">
                <a:solidFill>
                  <a:schemeClr val="bg1"/>
                </a:solidFill>
              </a:rPr>
              <a:t>with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Clerk</a:t>
            </a:r>
            <a:r>
              <a:rPr lang="sk-SK" sz="40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4044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AD76-0E17-AC9B-A745-A76743C3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5">
            <a:extLst>
              <a:ext uri="{FF2B5EF4-FFF2-40B4-BE49-F238E27FC236}">
                <a16:creationId xmlns:a16="http://schemas.microsoft.com/office/drawing/2014/main" id="{761A6D08-4C76-65AC-D345-C8ECEC4B6E6B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248D8F2D-6586-17E4-BCAF-323AB489CAF0}"/>
              </a:ext>
            </a:extLst>
          </p:cNvPr>
          <p:cNvSpPr txBox="1"/>
          <p:nvPr/>
        </p:nvSpPr>
        <p:spPr>
          <a:xfrm>
            <a:off x="2981555" y="818509"/>
            <a:ext cx="6228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 err="1">
                <a:solidFill>
                  <a:schemeClr val="bg1"/>
                </a:solidFill>
              </a:rPr>
              <a:t>There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goes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the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main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page</a:t>
            </a:r>
            <a:r>
              <a:rPr lang="sk-SK" sz="40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272C7F59-F3E8-97B9-C65C-AA11AE03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49" y="1595221"/>
            <a:ext cx="9610298" cy="42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9AAC6-9BE4-4072-BD01-72CA5052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5">
            <a:extLst>
              <a:ext uri="{FF2B5EF4-FFF2-40B4-BE49-F238E27FC236}">
                <a16:creationId xmlns:a16="http://schemas.microsoft.com/office/drawing/2014/main" id="{9B5226AF-1DD2-3C29-AFF1-49BE8E0A5406}"/>
              </a:ext>
            </a:extLst>
          </p:cNvPr>
          <p:cNvSpPr/>
          <p:nvPr/>
        </p:nvSpPr>
        <p:spPr>
          <a:xfrm>
            <a:off x="806245" y="660067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8C293C2D-8C2E-E15E-48B9-4212B14CDA44}"/>
              </a:ext>
            </a:extLst>
          </p:cNvPr>
          <p:cNvSpPr txBox="1"/>
          <p:nvPr/>
        </p:nvSpPr>
        <p:spPr>
          <a:xfrm>
            <a:off x="3933964" y="818509"/>
            <a:ext cx="4324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 err="1">
                <a:solidFill>
                  <a:schemeClr val="bg1"/>
                </a:solidFill>
              </a:rPr>
              <a:t>Turn</a:t>
            </a:r>
            <a:r>
              <a:rPr lang="sk-SK" sz="4000" b="1" dirty="0">
                <a:solidFill>
                  <a:schemeClr val="bg1"/>
                </a:solidFill>
              </a:rPr>
              <a:t> on </a:t>
            </a:r>
            <a:r>
              <a:rPr lang="sk-SK" sz="4000" b="1" dirty="0" err="1">
                <a:solidFill>
                  <a:schemeClr val="bg1"/>
                </a:solidFill>
              </a:rPr>
              <a:t>the</a:t>
            </a:r>
            <a:r>
              <a:rPr lang="sk-SK" sz="4000" b="1" dirty="0">
                <a:solidFill>
                  <a:schemeClr val="bg1"/>
                </a:solidFill>
              </a:rPr>
              <a:t> </a:t>
            </a:r>
            <a:r>
              <a:rPr lang="sk-SK" sz="4000" b="1" dirty="0" err="1">
                <a:solidFill>
                  <a:schemeClr val="bg1"/>
                </a:solidFill>
              </a:rPr>
              <a:t>lights</a:t>
            </a:r>
            <a:r>
              <a:rPr lang="sk-SK" sz="40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89EA5F6C-FB9F-8198-D00A-A4CE3C69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93" y="1684837"/>
            <a:ext cx="8935813" cy="39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okTextu 8">
            <a:extLst>
              <a:ext uri="{FF2B5EF4-FFF2-40B4-BE49-F238E27FC236}">
                <a16:creationId xmlns:a16="http://schemas.microsoft.com/office/drawing/2014/main" id="{1BD626D7-2EB1-B2CE-CFAF-A57565ABE247}"/>
              </a:ext>
            </a:extLst>
          </p:cNvPr>
          <p:cNvSpPr txBox="1"/>
          <p:nvPr/>
        </p:nvSpPr>
        <p:spPr>
          <a:xfrm>
            <a:off x="4752202" y="1297399"/>
            <a:ext cx="2654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b="1" dirty="0">
                <a:solidFill>
                  <a:schemeClr val="bg1"/>
                </a:solidFill>
              </a:rPr>
              <a:t>Avatar </a:t>
            </a:r>
            <a:r>
              <a:rPr lang="sk-SK" sz="2000" b="1" dirty="0" err="1">
                <a:solidFill>
                  <a:schemeClr val="bg1"/>
                </a:solidFill>
              </a:rPr>
              <a:t>customization</a:t>
            </a:r>
            <a:endParaRPr lang="sk-SK" sz="2000" b="1" dirty="0">
              <a:solidFill>
                <a:schemeClr val="bg1"/>
              </a:solidFill>
            </a:endParaRPr>
          </a:p>
        </p:txBody>
      </p:sp>
      <p:pic>
        <p:nvPicPr>
          <p:cNvPr id="15" name="Obrázok 14">
            <a:extLst>
              <a:ext uri="{FF2B5EF4-FFF2-40B4-BE49-F238E27FC236}">
                <a16:creationId xmlns:a16="http://schemas.microsoft.com/office/drawing/2014/main" id="{38E3F75C-885D-1FB4-97EB-BC92807E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51" y="1221813"/>
            <a:ext cx="8191922" cy="3665153"/>
          </a:xfrm>
          <a:prstGeom prst="rect">
            <a:avLst/>
          </a:prstGeom>
        </p:spPr>
      </p:pic>
      <p:sp>
        <p:nvSpPr>
          <p:cNvPr id="4" name="Obdĺžnik 3">
            <a:extLst>
              <a:ext uri="{FF2B5EF4-FFF2-40B4-BE49-F238E27FC236}">
                <a16:creationId xmlns:a16="http://schemas.microsoft.com/office/drawing/2014/main" id="{B4D7535B-9EAC-EE89-DA22-5120FA9A8F58}"/>
              </a:ext>
            </a:extLst>
          </p:cNvPr>
          <p:cNvSpPr/>
          <p:nvPr/>
        </p:nvSpPr>
        <p:spPr>
          <a:xfrm>
            <a:off x="805451" y="634649"/>
            <a:ext cx="10579510" cy="5537866"/>
          </a:xfrm>
          <a:prstGeom prst="rect">
            <a:avLst/>
          </a:prstGeom>
          <a:solidFill>
            <a:srgbClr val="2F7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83CC4D59-042D-26B8-FC4A-D9B08D5CA430}"/>
              </a:ext>
            </a:extLst>
          </p:cNvPr>
          <p:cNvSpPr txBox="1"/>
          <p:nvPr/>
        </p:nvSpPr>
        <p:spPr>
          <a:xfrm>
            <a:off x="4752202" y="684337"/>
            <a:ext cx="2952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000" b="1" dirty="0">
                <a:solidFill>
                  <a:schemeClr val="bg1"/>
                </a:solidFill>
              </a:rPr>
              <a:t>AI </a:t>
            </a:r>
            <a:r>
              <a:rPr lang="sk-SK" sz="4000" b="1" dirty="0" err="1">
                <a:solidFill>
                  <a:schemeClr val="bg1"/>
                </a:solidFill>
              </a:rPr>
              <a:t>Assistant</a:t>
            </a:r>
            <a:endParaRPr lang="sk-SK" sz="4000" b="1" dirty="0">
              <a:solidFill>
                <a:schemeClr val="bg1"/>
              </a:solidFill>
            </a:endParaRPr>
          </a:p>
        </p:txBody>
      </p:sp>
      <p:pic>
        <p:nvPicPr>
          <p:cNvPr id="6" name="demo-app">
            <a:hlinkClick r:id="" action="ppaction://media"/>
            <a:extLst>
              <a:ext uri="{FF2B5EF4-FFF2-40B4-BE49-F238E27FC236}">
                <a16:creationId xmlns:a16="http://schemas.microsoft.com/office/drawing/2014/main" id="{3C79B722-7C44-076C-A6C7-A993975C55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9089" y="1470071"/>
            <a:ext cx="5840413" cy="4351338"/>
          </a:xfrm>
        </p:spPr>
      </p:pic>
    </p:spTree>
    <p:extLst>
      <p:ext uri="{BB962C8B-B14F-4D97-AF65-F5344CB8AC3E}">
        <p14:creationId xmlns:p14="http://schemas.microsoft.com/office/powerpoint/2010/main" val="75594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88</Words>
  <Application>Microsoft Macintosh PowerPoint</Application>
  <PresentationFormat>Widescreen</PresentationFormat>
  <Paragraphs>29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Motív Office</vt:lpstr>
      <vt:lpstr>TEAM 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Cec</dc:creator>
  <cp:lastModifiedBy>Matej Bendík</cp:lastModifiedBy>
  <cp:revision>3</cp:revision>
  <dcterms:created xsi:type="dcterms:W3CDTF">2024-11-09T08:39:59Z</dcterms:created>
  <dcterms:modified xsi:type="dcterms:W3CDTF">2024-11-09T09:54:26Z</dcterms:modified>
</cp:coreProperties>
</file>